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3"/>
    <p:sldId id="263" r:id="rId4"/>
    <p:sldId id="257" r:id="rId5"/>
    <p:sldId id="258" r:id="rId6"/>
    <p:sldId id="259" r:id="rId7"/>
    <p:sldId id="260" r:id="rId8"/>
    <p:sldId id="261" r:id="rId9"/>
    <p:sldId id="262" r:id="rId10"/>
    <p:sldId id="264" r:id="rId11"/>
  </p:sldIdLst>
  <p:sldSz cx="6858000" cy="990346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tags/tag1.xml><?xml version="1.0" encoding="utf-8"?>
<p:tagLst xmlns:p="http://schemas.openxmlformats.org/presentationml/2006/main">
  <p:tag name="TABLE_ENDDRAG_ORIGIN_RECT" val="303*183"/>
  <p:tag name="TABLE_ENDDRAG_RECT" val="118*510*303*183"/>
</p:tagLst>
</file>